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5528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1056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56584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42113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27641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13169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898697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884225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8" d="100"/>
          <a:sy n="18" d="100"/>
        </p:scale>
        <p:origin x="-1506" y="-138"/>
      </p:cViewPr>
      <p:guideLst>
        <p:guide orient="horz" pos="10368"/>
        <p:guide pos="115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0226042"/>
            <a:ext cx="3108960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8653760"/>
            <a:ext cx="2560320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0" y="6324600"/>
            <a:ext cx="32918400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0" y="6324600"/>
            <a:ext cx="98145600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21153122"/>
            <a:ext cx="31089600" cy="653796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3952225"/>
            <a:ext cx="31089600" cy="7200898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56800" y="36865560"/>
            <a:ext cx="65532000" cy="104279702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368542"/>
            <a:ext cx="16160752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0439400"/>
            <a:ext cx="16160752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7368542"/>
            <a:ext cx="16167100" cy="3070858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10439400"/>
            <a:ext cx="1616710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310640"/>
            <a:ext cx="12033252" cy="557784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310643"/>
            <a:ext cx="20447000" cy="2809494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6888483"/>
            <a:ext cx="12033252" cy="22517102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23042880"/>
            <a:ext cx="21945600" cy="2720342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941320"/>
            <a:ext cx="21945600" cy="19751040"/>
          </a:xfrm>
        </p:spPr>
        <p:txBody>
          <a:bodyPr/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5763222"/>
            <a:ext cx="21945600" cy="3863338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1318262"/>
            <a:ext cx="32918400" cy="5486400"/>
          </a:xfrm>
          <a:prstGeom prst="rect">
            <a:avLst/>
          </a:prstGeom>
        </p:spPr>
        <p:txBody>
          <a:bodyPr vert="horz" lIns="397106" tIns="198553" rIns="397106" bIns="198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680963"/>
            <a:ext cx="32918400" cy="21724622"/>
          </a:xfrm>
          <a:prstGeom prst="rect">
            <a:avLst/>
          </a:prstGeom>
        </p:spPr>
        <p:txBody>
          <a:bodyPr vert="horz" lIns="397106" tIns="198553" rIns="397106" bIns="198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80B6B-4AB0-4CDE-B8F1-FB51BCED590C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800" y="30510482"/>
            <a:ext cx="11582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800" y="30510482"/>
            <a:ext cx="8534400" cy="1752600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C485-4BC9-4703-BF9E-E315CCA67E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1056" rtl="0" eaLnBrk="1" latinLnBrk="0" hangingPunct="1">
        <a:spcBef>
          <a:spcPct val="0"/>
        </a:spcBef>
        <a:buNone/>
        <a:defRPr sz="19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9146" indent="-1489146" algn="l" defTabSz="3971056" rtl="0" eaLnBrk="1" latinLnBrk="0" hangingPunct="1">
        <a:spcBef>
          <a:spcPct val="20000"/>
        </a:spcBef>
        <a:buFont typeface="Arial" pitchFamily="34" charset="0"/>
        <a:buChar char="•"/>
        <a:defRPr sz="13900" kern="1200">
          <a:solidFill>
            <a:schemeClr val="tx1"/>
          </a:solidFill>
          <a:latin typeface="+mn-lt"/>
          <a:ea typeface="+mn-ea"/>
          <a:cs typeface="+mn-cs"/>
        </a:defRPr>
      </a:lvl1pPr>
      <a:lvl2pPr marL="3226483" indent="-1240955" algn="l" defTabSz="3971056" rtl="0" eaLnBrk="1" latinLnBrk="0" hangingPunct="1">
        <a:spcBef>
          <a:spcPct val="20000"/>
        </a:spcBef>
        <a:buFont typeface="Arial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63820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3pPr>
      <a:lvl4pPr marL="6949349" indent="-992764" algn="l" defTabSz="3971056" rtl="0" eaLnBrk="1" latinLnBrk="0" hangingPunct="1">
        <a:spcBef>
          <a:spcPct val="20000"/>
        </a:spcBef>
        <a:buFont typeface="Arial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34877" indent="-992764" algn="l" defTabSz="3971056" rtl="0" eaLnBrk="1" latinLnBrk="0" hangingPunct="1">
        <a:spcBef>
          <a:spcPct val="20000"/>
        </a:spcBef>
        <a:buFont typeface="Arial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463042"/>
            <a:ext cx="32994600" cy="318515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7200" dirty="0" smtClean="0"/>
              <a:t>Title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7200" dirty="0"/>
              <a:t>Authors &amp; </a:t>
            </a:r>
            <a:r>
              <a:rPr lang="en-US" sz="7200" dirty="0" smtClean="0"/>
              <a:t>Affiliation </a:t>
            </a:r>
            <a:r>
              <a:rPr lang="en-US" sz="7200" dirty="0" smtClean="0"/>
              <a:t>(72 Point Type)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486400"/>
            <a:ext cx="7391400" cy="25603200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Header Text (60 Point Type)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Body Text  (28 Point Type)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134600" y="5486400"/>
            <a:ext cx="7391400" cy="256489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050000" y="5486400"/>
            <a:ext cx="7391400" cy="256489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7203400" y="5562600"/>
            <a:ext cx="7391400" cy="255727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vert="horz" lIns="397106" tIns="198553" rIns="397106" bIns="198553" rtlCol="0">
            <a:normAutofit/>
          </a:bodyPr>
          <a:lstStyle/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Header Text (60 Point Type)</a:t>
            </a:r>
          </a:p>
          <a:p>
            <a:pPr marL="0" marR="0" lvl="0" indent="0" algn="ctr" defTabSz="397105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Body Text  (28 Point Type)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 Authors &amp; Affiliation (72 Point Type)</vt:lpstr>
    </vt:vector>
  </TitlesOfParts>
  <Company>Broome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(72 Point Type) Authors &amp; Affiliation</dc:title>
  <dc:creator>William S. Altman</dc:creator>
  <cp:lastModifiedBy>William S. Altman</cp:lastModifiedBy>
  <cp:revision>4</cp:revision>
  <dcterms:created xsi:type="dcterms:W3CDTF">2016-01-23T16:44:51Z</dcterms:created>
  <dcterms:modified xsi:type="dcterms:W3CDTF">2016-01-23T16:55:43Z</dcterms:modified>
</cp:coreProperties>
</file>